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xmlns="" id="{64A3EF63-D5D5-4F6C-91EC-BC4425D875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xmlns="" id="{ACE1DE81-255D-4C7A-84D2-ABFEFA2F35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7259-6D99-4ABF-9F35-ECF9CE079B93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47B137D4-EF3E-40FB-84A3-E2A887F015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04CAB2BD-5C87-4D6D-878C-1007C3D79E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B3434-6A7F-45F8-A1CA-C5CD8DDEED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5937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58A60-15E5-4C09-8548-BB335D51488C}" type="datetimeFigureOut">
              <a:rPr lang="nl-NL"/>
              <a:t>11-10-2018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A50A7-EA4E-40C6-B763-834D25217641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143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llitop.blogspot.com/2009/04/light-graffiti-michael-bo_11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ewgraffitiletters.blogspot.com/2010/12/graffiti-light-amazing-and-interesting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netsecuritysoftware.info/bari/l/light-graffiti-city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usikkabine.de/die-neue-gesangshook-tonight-von-hiltrop-ist-jetzt-online-2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chtfaktor.com/en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chtfaktor.com/en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Bron: http://www.neatorama.com/tag/light-graffiti/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9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 </a:t>
            </a:r>
            <a:r>
              <a:rPr lang="en-US" dirty="0">
                <a:hlinkClick r:id="rId3"/>
              </a:rPr>
              <a:t>https://lollitop.blogspot.com/2009/04/light-graffiti-michael-bo_11.html</a:t>
            </a:r>
            <a:r>
              <a:rPr lang="en-US" dirty="0">
                <a:cs typeface="Calibri"/>
              </a:rPr>
              <a:t> 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9030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hlinkClick r:id="rId3"/>
              </a:rPr>
              <a:t>http://newgraffitiletters.blogspot.com/2010/12/graffiti-light-amazing-and-interesting.html</a:t>
            </a:r>
            <a:r>
              <a:rPr lang="en-US" dirty="0"/>
              <a:t> 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0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hlinkClick r:id="rId3"/>
              </a:rPr>
              <a:t>http://internetsecuritysoftware.info/bari/l/light-graffiti-city/</a:t>
            </a:r>
            <a:r>
              <a:rPr lang="en-US" dirty="0">
                <a:cs typeface="Calibri"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4512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hlinkClick r:id="rId3"/>
              </a:rPr>
              <a:t>https://musikkabine.de/die-neue-gesangshook-tonight-von-hiltrop-ist-jetzt-online-2/</a:t>
            </a:r>
            <a:r>
              <a:rPr lang="en-US" dirty="0"/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4393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hlinkClick r:id="rId3"/>
              </a:rPr>
              <a:t>https://www.lichtfaktor.com/en/</a:t>
            </a:r>
            <a:r>
              <a:rPr lang="en-US" dirty="0">
                <a:cs typeface="Calibri"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831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Bron: </a:t>
            </a:r>
            <a:r>
              <a:rPr lang="en-US" dirty="0">
                <a:hlinkClick r:id="rId3"/>
              </a:rPr>
              <a:t>https://www.lichtfaktor.com/en/</a:t>
            </a:r>
            <a:r>
              <a:rPr lang="en-US" dirty="0">
                <a:cs typeface="Calibri"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A50A7-EA4E-40C6-B763-834D25217641}" type="slidenum">
              <a:rPr lang="nl-NL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86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7FED77F-D89B-4D90-8BF4-D10EEFDEC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E72BE23B-135A-47A3-A786-2051E7774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CC08E8AE-C107-45DD-9E7E-803C240BE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46EF5D5-B1ED-44B3-9C00-008D84F3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114AECC0-0D7E-4B0E-B426-97947A57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956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F4DD1BB-16A3-479F-AC78-521B0C18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D445C36A-6610-4119-BA2F-A9C86BD81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163C55AA-657A-4431-9328-1A4EEAE4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5472472-9F61-43ED-B79C-E0E1AAB6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5AE76B6E-7D3B-4609-A62D-BEBEF74F3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712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569E25B-59B4-4915-97CB-EA3A2A5D4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320ECA97-9530-48CD-8F8B-DE6B721D2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450EB1ED-650F-4FDB-99DA-C9C4235CD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7753DBAF-48C8-4AA2-98EC-25773892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19CE4436-C3F4-42E9-86A5-BAADDC06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1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A94491-8F19-4DFE-8B6E-77D5A686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2087B850-17BE-4C5F-9A11-3BC058E16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FE8B9D0C-4A92-4724-84C2-EE806EE86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003378DC-A398-42AE-AD54-83A4D5CF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2B71C3A6-EBFB-4CF0-9B19-1F92A7DC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8DD1DD44-1EBB-4F42-8FAA-58A579AE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015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BA158D8-69BA-4E45-BAB4-01EE635EE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99A0872D-CB38-4DF1-84ED-061A8E19F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F0D8AA05-019D-4923-9802-F5E4C0BA4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xmlns="" id="{06C6CBF6-39E1-4D92-862A-10273C66F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xmlns="" id="{C6931BFB-3A00-4624-ABA4-A849261D9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xmlns="" id="{3EB42A1C-515D-4407-B659-55453C77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xmlns="" id="{87AF5028-DBFD-4CE2-9BDE-1244507CD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xmlns="" id="{D0D420C5-56BE-4038-9DDB-86A6007D2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249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033AF48-87FC-41FE-8866-0A292FF32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xmlns="" id="{26F47E21-CD51-48E4-801A-E33C0A7F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D8136701-FCA1-4F3F-9C1C-7AC8D2855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A308D22E-FE1E-47BD-93AD-B89ED2AA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932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xmlns="" id="{2CDF2A39-CCE6-48FE-9FD7-648D39D63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xmlns="" id="{C836E84D-DEBB-44AE-8735-6AC4BBCC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73288E02-C8C7-446C-9CFF-BF449142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470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65A4D9-74E5-4F48-8DA0-41517AEA3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77FA2BB7-0B2A-4D13-9D45-050538163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C39F571D-3F90-4B07-AEAB-6C4340CDA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771BB876-C1FF-43CF-9D01-64904D4A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9936B822-A1EA-45BD-8C15-33B451671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70390C50-7603-4AF1-90B1-81ECFAC1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7254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951DCE6-A00C-46D3-9F55-F18B8F6A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xmlns="" id="{5C567BA4-C847-4739-9B32-6E281522A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4047E53D-0ECF-4364-BFED-23A33E6B2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71FF8E09-5F43-4A7D-9268-2ADB9B079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9B446BA1-4BF7-460C-B990-61BB58C73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DBF008FC-7776-40EF-83B0-61EFD4E4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979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9C343F4-0B0D-4584-921A-91B623B7F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xmlns="" id="{458F7F12-9E34-45C3-9983-DBEC6436D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FF5BCAD7-762A-42A5-8728-375FB0FC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41B191E7-4C6E-49EA-9A1F-070B5BA7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EB502D4-12FB-4B67-A7EC-53834827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245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xmlns="" id="{CD518E72-4499-4914-84E6-DA590C0CF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xmlns="" id="{2F7119B5-B84C-438A-B196-8B0F8A199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8C9065CA-BB95-47E1-A89C-441151AC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7BC49DCA-CCE9-489A-9252-78CBF6BE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523B858D-A5A0-4F3F-AA85-86B244782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341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xmlns="" id="{3FC485C9-1026-4229-AFB6-BCD38BDAC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84CC2C85-83DB-4919-8052-B5721EDA4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CBE2C7FB-D6A5-43D2-BC79-91558BE31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839B-66BD-4739-93E5-88BA8B30B7CD}" type="datetimeFigureOut">
              <a:rPr lang="nl-BE" smtClean="0"/>
              <a:t>11/10/2018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61F96A5F-D0A5-4FE3-AB14-ECF33EB0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F7F8629-6CA0-4119-8676-14660A193B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8FF5-2970-4F04-9277-91E77B0D275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47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A9C818A-3CC5-4414-91F1-DAAF78E06B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4FD76FF3-E80B-482F-A260-79373E2C31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4EE5BE41-7E2D-4B21-BFED-8963931DC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19871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7742C626-1AF2-4625-AD2A-E52F0A4A7F98}"/>
              </a:ext>
            </a:extLst>
          </p:cNvPr>
          <p:cNvSpPr/>
          <p:nvPr/>
        </p:nvSpPr>
        <p:spPr>
          <a:xfrm>
            <a:off x="752555" y="19903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5280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0CB485-5B2F-4DFA-97DB-E1575CFF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D23EDF2A-92E6-4C11-A138-818233CB1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33252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F37AA255-2BA6-499F-992A-4947BCA37C34}"/>
              </a:ext>
            </a:extLst>
          </p:cNvPr>
          <p:cNvSpPr/>
          <p:nvPr/>
        </p:nvSpPr>
        <p:spPr>
          <a:xfrm>
            <a:off x="726051" y="23738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8190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5A9884B-10C8-4FD6-9B64-F33A1D72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BB97D3ED-F28D-48EB-925D-35C6A301E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2ECEC8BE-5813-42DC-92AC-C6A76B141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83" y="0"/>
            <a:ext cx="10823917" cy="7215944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3A9E1A93-C254-448F-97E6-9C65F3A8A5E3}"/>
              </a:ext>
            </a:extLst>
          </p:cNvPr>
          <p:cNvSpPr/>
          <p:nvPr/>
        </p:nvSpPr>
        <p:spPr>
          <a:xfrm>
            <a:off x="726051" y="23738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5113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115F47E-7E11-4A2A-8620-A683CBE87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77EFB712-EDD1-4E24-93EF-F86CE945E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677" y="28487"/>
            <a:ext cx="11943471" cy="7967512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7C47DE68-13DB-4677-9690-4A014B69E73E}"/>
              </a:ext>
            </a:extLst>
          </p:cNvPr>
          <p:cNvSpPr/>
          <p:nvPr/>
        </p:nvSpPr>
        <p:spPr>
          <a:xfrm>
            <a:off x="726051" y="23738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4389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04D85ED-4BC4-4879-B6D8-FBBB89AC2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17F29FB2-D4F5-4051-B616-080ADC138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224" y="0"/>
            <a:ext cx="10372305" cy="691487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0D19EF32-793A-4036-BA9F-296528CD19D9}"/>
              </a:ext>
            </a:extLst>
          </p:cNvPr>
          <p:cNvSpPr/>
          <p:nvPr/>
        </p:nvSpPr>
        <p:spPr>
          <a:xfrm>
            <a:off x="726051" y="23738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55491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2CE7EAC7-EB5B-4A1F-8CC6-6608BBFC6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87" y="230188"/>
            <a:ext cx="16130114" cy="1978440"/>
          </a:xfrm>
          <a:prstGeom prst="rect">
            <a:avLst/>
          </a:prstGeom>
        </p:spPr>
      </p:pic>
      <p:pic>
        <p:nvPicPr>
          <p:cNvPr id="4" name="Afbeelding 3" descr="Afbeeldingsresultaat voor slow camera app">
            <a:extLst>
              <a:ext uri="{FF2B5EF4-FFF2-40B4-BE49-F238E27FC236}">
                <a16:creationId xmlns:a16="http://schemas.microsoft.com/office/drawing/2014/main" xmlns="" id="{E7C16D50-6803-492B-983A-7E70A9D173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271" y="865164"/>
            <a:ext cx="8138160" cy="5992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329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F53BCC-832A-403B-AD0B-408736F9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0163E09F-3DA2-450A-95D1-FFDBAA509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96418" y="0"/>
            <a:ext cx="5157661" cy="7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58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BCB4CB0-5734-4AF0-A8F4-FFABC916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6AB632DF-7CC1-419B-B4E1-0C307AF38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498" t="13651" r="10960" b="6125"/>
          <a:stretch/>
        </p:blipFill>
        <p:spPr>
          <a:xfrm>
            <a:off x="898980" y="616916"/>
            <a:ext cx="10394039" cy="55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305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30</Words>
  <Application>Microsoft Office PowerPoint</Application>
  <PresentationFormat>Aangepast</PresentationFormat>
  <Paragraphs>19</Paragraphs>
  <Slides>8</Slides>
  <Notes>7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Lisa Caenen</dc:creator>
  <cp:lastModifiedBy>Annelore</cp:lastModifiedBy>
  <cp:revision>34</cp:revision>
  <cp:lastPrinted>2018-02-20T15:51:32Z</cp:lastPrinted>
  <dcterms:created xsi:type="dcterms:W3CDTF">2018-02-20T15:28:21Z</dcterms:created>
  <dcterms:modified xsi:type="dcterms:W3CDTF">2018-10-11T14:01:50Z</dcterms:modified>
</cp:coreProperties>
</file>